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596-D4FB-4D90-95AA-1341A3F94966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5130E-EAAC-4470-B54D-28336CC7B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06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D20D1-E22E-4974-85CB-A157EDB281E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6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CE0B-829D-4FA8-B1DE-85E50B595D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1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8717F-9063-4A1A-948D-E7A5053433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2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A6C0-A4F8-40D6-93FE-E9F01F0313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0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BED94-7D87-4FD7-BC66-A09588D093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3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F8C9-2987-4072-8E58-F2A88F84FA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2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FAD87-56AE-4D26-BC0A-125483B5A7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2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48F38-5E16-4186-955D-270BABD6AD1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5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91FF7-7F0B-4FF4-8272-066E34BD4D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3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2FE6-89B0-402C-B1B4-F0A24F9B6E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3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2A006-2095-451B-9710-3BF81D416D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85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8AA85-F945-466A-A405-7DE90CEF511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0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2212"/>
            <a:ext cx="8686800" cy="785614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</a:t>
            </a:r>
            <a:r>
              <a:rPr lang="en-US" sz="3600" smtClean="0">
                <a:solidFill>
                  <a:srgbClr val="00B050"/>
                </a:solidFill>
              </a:rPr>
              <a:t>Clase </a:t>
            </a:r>
            <a:r>
              <a:rPr lang="en-US" sz="3600" smtClean="0">
                <a:solidFill>
                  <a:srgbClr val="00B050"/>
                </a:solidFill>
              </a:rPr>
              <a:t>602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23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septiembre</a:t>
            </a:r>
            <a:r>
              <a:rPr lang="en-US" sz="3600" dirty="0" smtClean="0">
                <a:solidFill>
                  <a:srgbClr val="00B050"/>
                </a:solidFill>
              </a:rPr>
              <a:t> del </a:t>
            </a:r>
            <a:r>
              <a:rPr lang="en-US" sz="3600" dirty="0" smtClean="0">
                <a:solidFill>
                  <a:srgbClr val="00B050"/>
                </a:solidFill>
              </a:rPr>
              <a:t>2016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>
                <a:solidFill>
                  <a:srgbClr val="FF0000"/>
                </a:solidFill>
              </a:rPr>
              <a:t>5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estación</a:t>
            </a:r>
            <a:r>
              <a:rPr lang="en-US" dirty="0" smtClean="0"/>
              <a:t> es?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L.O.: To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review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seasons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_tradnl" altLang="en-US" i="1" dirty="0" err="1">
                <a:solidFill>
                  <a:schemeClr val="accent1">
                    <a:lumMod val="75000"/>
                  </a:schemeClr>
                </a:solidFill>
              </a:rPr>
              <a:t>weather</a:t>
            </a:r>
            <a:r>
              <a:rPr lang="es-ES_tradnl" altLang="en-US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hoy?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es la fecha de Halloween?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¿A 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 de hoy?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hora </a:t>
            </a:r>
            <a:r>
              <a:rPr lang="en-US" dirty="0" err="1" smtClean="0"/>
              <a:t>es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 de Vocabulario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65300"/>
            <a:ext cx="25908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4114800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0530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03700"/>
            <a:ext cx="335280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16000" y="3657600"/>
            <a:ext cx="21868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</a:rPr>
              <a:t>La </a:t>
            </a:r>
            <a:r>
              <a:rPr lang="es-ES_tradnl" altLang="en-US" sz="2400" b="1" dirty="0">
                <a:solidFill>
                  <a:srgbClr val="0000FF"/>
                </a:solidFill>
              </a:rPr>
              <a:t>p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rimavera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56313" y="3581400"/>
            <a:ext cx="163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verano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295400" y="6400800"/>
            <a:ext cx="1400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otoño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803900" y="6400800"/>
            <a:ext cx="173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</a:rPr>
              <a:t>El invierno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57200" y="990600"/>
            <a:ext cx="245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8000"/>
                </a:solidFill>
              </a:rPr>
              <a:t>Las estaciones </a:t>
            </a:r>
          </a:p>
        </p:txBody>
      </p:sp>
    </p:spTree>
    <p:extLst>
      <p:ext uri="{BB962C8B-B14F-4D97-AF65-F5344CB8AC3E}">
        <p14:creationId xmlns:p14="http://schemas.microsoft.com/office/powerpoint/2010/main" val="5203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444500" y="0"/>
          <a:ext cx="20701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Clip" r:id="rId3" imgW="3268800" imgH="4331160" progId="MS_ClipArt_Gallery.2">
                  <p:embed/>
                </p:oleObj>
              </mc:Choice>
              <mc:Fallback>
                <p:oleObj name="Clip" r:id="rId3" imgW="3268800" imgH="43311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0"/>
                        <a:ext cx="20701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533400"/>
            <a:ext cx="19621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1524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3657600"/>
            <a:ext cx="248126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3810000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57200" y="2590800"/>
            <a:ext cx="20843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buen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tiempo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895600" y="2757488"/>
            <a:ext cx="3392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</a:t>
            </a:r>
            <a:r>
              <a:rPr lang="es-ES_tradnl" altLang="en-US" sz="2800" i="1">
                <a:solidFill>
                  <a:srgbClr val="0000FF"/>
                </a:solidFill>
              </a:rPr>
              <a:t>(mucho)</a:t>
            </a:r>
            <a:r>
              <a:rPr lang="es-ES_tradnl" altLang="en-US" sz="2800" b="1">
                <a:solidFill>
                  <a:srgbClr val="0000FF"/>
                </a:solidFill>
              </a:rPr>
              <a:t> calor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248400" y="2224088"/>
            <a:ext cx="25606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</a:t>
            </a:r>
            <a:r>
              <a:rPr lang="es-ES_tradnl" altLang="en-US" sz="2800" i="1">
                <a:solidFill>
                  <a:srgbClr val="0000FF"/>
                </a:solidFill>
              </a:rPr>
              <a:t>(hay)</a:t>
            </a:r>
            <a:r>
              <a:rPr lang="es-ES_tradnl" altLang="en-US" sz="2800" b="1" i="1">
                <a:solidFill>
                  <a:srgbClr val="0000FF"/>
                </a:solidFill>
              </a:rPr>
              <a:t> </a:t>
            </a:r>
            <a:r>
              <a:rPr lang="es-ES_tradnl" altLang="en-US" sz="2800" b="1">
                <a:solidFill>
                  <a:srgbClr val="0000FF"/>
                </a:solidFill>
              </a:rPr>
              <a:t>sol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406525" y="6186488"/>
            <a:ext cx="3013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mal tiempo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943600" y="6186488"/>
            <a:ext cx="1312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Llueve</a:t>
            </a:r>
          </a:p>
        </p:txBody>
      </p:sp>
    </p:spTree>
    <p:extLst>
      <p:ext uri="{BB962C8B-B14F-4D97-AF65-F5344CB8AC3E}">
        <p14:creationId xmlns:p14="http://schemas.microsoft.com/office/powerpoint/2010/main" val="27887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18669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17716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2971800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62400"/>
            <a:ext cx="23336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09600" y="2909888"/>
            <a:ext cx="1708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Hace frío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495800" y="28956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Nieva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376363" y="6034088"/>
            <a:ext cx="22050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fresco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8000" y="5957888"/>
            <a:ext cx="218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>
                <a:solidFill>
                  <a:srgbClr val="0000FF"/>
                </a:solidFill>
              </a:rPr>
              <a:t>Hace viento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239000" y="304800"/>
            <a:ext cx="1796261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Tormenta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chemeClr val="tx2"/>
                </a:solidFill>
              </a:rPr>
              <a:t>Storm</a:t>
            </a:r>
            <a:endParaRPr lang="es-ES_tradnl" altLang="en-US" sz="2400" dirty="0">
              <a:solidFill>
                <a:schemeClr val="tx2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315200" y="1610380"/>
            <a:ext cx="152157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Granizo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 smtClean="0">
                <a:solidFill>
                  <a:schemeClr val="tx2"/>
                </a:solidFill>
              </a:rPr>
              <a:t>Hail</a:t>
            </a:r>
            <a:endParaRPr lang="es-ES_tradnl" altLang="en-US" sz="2800" dirty="0">
              <a:solidFill>
                <a:schemeClr val="tx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239000" y="2855893"/>
            <a:ext cx="15958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Tornado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smtClean="0">
                <a:solidFill>
                  <a:schemeClr val="tx2"/>
                </a:solidFill>
              </a:rPr>
              <a:t>Tornado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8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1462"/>
            <a:ext cx="2901841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s://encrypted-tbn0.gstatic.com/images?q=tbn:ANd9GcRAr2MeA8X_GBXw1nneF2brle1o4rSZiX3_-t5ev6C64LVEuwPsx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"/>
            <a:ext cx="3048000" cy="292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data:image/jpeg;base64,/9j/4AAQSkZJRgABAQAAAQABAAD/2wCEAAkGBxQSEhQUEhQUFRUXFBUVFBQVFxQUFBYUFBQXFhQVFBQYHCggGBolHBQUITEhJSkrLi4uFx8zODMsNygtLisBCgoKDQwMFAwNFCwZFBksLCwsLCwrLCwrNysrKywrKywsNzcsNywsKzc3LCwrLCs3LDcsLDcrKywsLCssKywsLP/AABEIALgBEwMBIgACEQEDEQH/xAAbAAACAwEBAQAAAAAAAAAAAAADBAABAgUGB//EADAQAAIBAwIFAgQHAQEBAAAAAAABAgMRIQQxEkFRYXGB8BMikaEFFDKxwdHx4cJS/8QAFgEBAQEAAAAAAAAAAAAAAAAAAAEC/8QAFhEBAQEAAAAAAAAAAAAAAAAAABEB/9oADAMBAAIRAxEAPwD5lp4JyjxXUXu+1zuautCEYqnlON3f6bPKeN+xxuHNottYtfq0r/c3FcgolSTbbb2x/nUwmUyfYAlOdgsZt79b+oCLCxfv+SB6Xyqz33a2a+ws5GJ1L++hLhTenrWv9zv6WrGKdnl5edvN/eTztGg2rjdCjLdX7vp5KmvRwmt7u9ueFmzf3Qxl7fyr/U5mjqPN1s7Xx+506ddrl79Co3FPwGp0348g1Vu83f8AAaNR+8v6AGimgyYGMvbCwX+hBEYkbMVGUK1YAJRGZyASkQVwmZR+xfEZlUVgodSf9gZz6F1crAvnn2ZBa7g6rNKVv6ayYqO+4AJMHfIWpHoDm+e/UCoT7e+pm9++eRmLNJ2sAOfgy12DW5mox5gIzpW39sxVWFhY/kcqL/AShv8AbwBypach1I6f3YhRNT+F0lDiV7K8sNXd+75f0ciNThb4Uru8etuJWduXP7AvzMsridnur7gXLJFbm03hJL+uZaV2YNQIrXCRFXNQtzCImaiykbSAPQqNZXr/ANO1ooOUcO2eX3ONSqZ5O1rLk+R19FVVrJJZdldg0/pk1bPq+Y0lJ9PfPcWg2un3D3x/K2sVBqOeY5Sdts/v5Eqcva94GKcXz+gD0LtBY4F6d+v7h4KxUEA1WEbBVQFpStzAyqG52QHciqlIFJ/4GSyVUYC0pPlt6/6L/EfvyHq9Qau77bcwKfzXv/1fXyYTX03/AIZlx83XO+MdAdSTfL/yBtvv6AanX68/Uy5Sj2JLO/E/VABiwsprqBlboWqnL+ACuaLTBY5lSsA5OStjKEascXXX7FPsSXaWAK4vdywSqePUhR59skSmWiK23t7+pSQWNa0Ul5ffoSpLizz7ASnBtNrlllEaNRSAqIVGYR3tnoatZ29GQGVJpXfY6GgpSusNZTTza3NfcVp1brhljujtaefyxttbD/49ihtNW5G1BJYF4p7m4P3gIepSVvf8BoSEqcxmEgHqTGExSnK4zFlGmzElctmQherSAxiNTQNkUAHNMO0YmApUpdX9f6B/Bd/f2GUi2As6SW69eZjh/wDn6jM6d8v0BVGr2+oCc3jv75i0o32+w3ONzHDYBSVMzKI3Om92DUWAvFdg6kvBHTd+RUqcuaduVgJUcd3YBwcW1kkMKhi7Xhe+YKrSAVaIMrTdyAeY4TSQaemlHeLXlNDGn0Mpfv5tuFKKODXCacHewSmrbkFx00muKzate4NIepTcXZbPLXbmguo0cpKMopWtssFHOhAYhp+Ju2ff9nQ0ugSSb3tldwmn0NpO7sntbcDm6eFnlNr+zu0IWirLl1z6ozpaXXPnyNtXCA2aLi+4bhtvkJGCAzSfdegzSZhUQsIgN0Q8WKxDJgGuZZLlXKKMyyXJmLkGXEFNBuIxMALj0Ms2wTlYCSlgX4Pf8BFG+eRtrAC7jYzwdffQLw5NWAWqLGRdoeqQwJyQGqMbtDsaaF9LuNSlZZ9+gCNd5KpUcXeTXBxPyP0KWO37oBNae+6IdLgIUcVUFKCi07WW++CqmnXJW7rcfsBkskHInpvmUny5rqLujl88nclFHMqQs2BUNNFrO9h2nGyslhbBdNBOK8B2gFpRZaNyjyNU8ev7gAoMcoIV0yGoMA0oYKsTkbSAuKCxMFpgFiwsWAQWIBkWYTNXAjMSiaZlsAckDkwsmDaADOJlwQVoxYCokJYlwB2NWLki4xAzUWBGSOi4iVSOWBrTRyMVlZO3gxpVk3qXsgBaeldnR4QWkjgYbAiiQuxCjmtFKJsuxACUDk6hfM/J22ji1/1Py/3Ae09P5V4DQNaZfLHwgrpgCnG4vbNhmSa7gaq5gA02w1GIDRbMZiBtPBriMZCQgBXEbjc0olpAaiFiDRtAETLuYuXcCymS5TYGJGGbZhgZZlmymANoo2yNAYCJGUgyQFWE9Qss6CQlqlkCaVblVcszSnYLp4Xl9wG6MLIOokjEIkBmxDfCQo5CLIkXYgxI4dX9T8s7sjhVN35A7Ol/THwg4DS/pj4QwgMtAKtIZBzAR0MR5RE9APoAajkMgfMIBZCmQDaZdzFyXAJcu4LiL4gCXJcxxEuBpmGauQDNiWNksAO2S3A01k3wgLpBoow0MxiBlQFNath+wlrd0AoonS0lKy8idCF2jqxQFpGrERYRLFGiiq5MS7G4QNcBAtUOCz0GoWH4f7HAaA7Oj/SvAwgOiXyR8DHCBQOpsFsDqrDAS/Dx5CH4cdADHMID5mwI2ZuZqSMRmAa5TkY4jE5ABlX+a4x8U5Unkap7AORqBFMUiwsZAMpmkwEZG1IAyLKRbYFPcKkB4lcOgAtZGIALDFPYC7COsWfQfYlq1kIHpl8yOnFHO06+ZHSigNIsiRdgMkNEKpL4RXA+wyodis9CDnayD4Xjly7nGnpZLeLXoz1F+zM2fT6gcv8AD38qXkb97DXCuaMVljGfsAtJgqjw/DDVKXr0/oU1MLrZ3AW/DmrXvz/oZlXXcR0qeVs77O6N1VKPL6ZAYdfoi1X6nN+P3CRreAHJ1EY+MhZzbKiyBn4hmVQA6pmVQCqzyMKQo5ZNKoA2pm1UE1UNKoA7GoHp1DmqobjWA60JA9Y8LyK0641TlcoWidWivlXhA/hRe6GqcABKkFhGxvgL+EBgU1GWOOg+rMPShCdNWaOjEF+VCRg0ARFmEmXkDRDN2QqtOoYlXXVHFnqG93cz+ZQo7T1MTL1KOL+YW93n6egKrrEiUdt6qIKeoPN1fxNeQD/EJNfqsgPSz1HewjX1j5WkcGesb2z5/oDLVyZB09Vq5csC710ub+5zZVWy4XYDrr3e7D0+4rShYZgwCznYE6hVRAZBReMnEA4icRAfjJxgOInGAwpmlMWUi+IBjjNKoLcROIBuNUZpai3M5qmbjUA72n1vJnRpVTy0K6H9NrLc8FR6KnUuFizm6fUKQ5GZQ1GRq6AwqhYe0EWyXRqxdgMXRTsadNmXBgZuvaZCvh+SFV5esur9BLUVUs3t3OfrPxRrEcvq9jmVdQ5fqZkParW9G34dkLVNVJ7vApxEswGIVOgZVOthNNlSn3uAzUqr/APxAaYzRpdUFSnBscpqwOki6lQAzq2K/MMW4iXJQw6plzBJkuATiJcxclwrdyNmOIy5AFUi+IFciYBuInECuXcgKpGlIBcviKg6mGo1bCakXxAdijqrbM6ek/EeTPLxqDNPU+Co9pTqJ7BOKx5vSa1x8HZ02rUluUdKjX6h+I5V2sjFHV8mEPRmbiL8aaJGo+aAYbRBZ1u5C0fG4z6m4xb7IhDLQsYpFVZJEIABzvtkJRjnKyQgQ5GBqU7EIFCcirkIZVEaRCAS5LlkAlyXIQCXKkyEAly7kIBLl3IQCXJchAJcu5CAXxFqRCAFhWa5nQ0Gs4XuQhUeg0muTHJWeUUQ0jVOo0HWp6kIBhyRCE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93" y="3886200"/>
            <a:ext cx="341657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 descr="https://encrypted-tbn3.gstatic.com/images?q=tbn:ANd9GcRKY4P9G3xqj0T-2W7I2um3hpJhOMWU4Mnh7T0m-ezSmAifuOAiTGNqDoB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02" y="3733800"/>
            <a:ext cx="3252698" cy="243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82506" y="3062288"/>
            <a:ext cx="24416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Esta nublado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562600" y="3062288"/>
            <a:ext cx="2262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llovizna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14400" y="6262688"/>
            <a:ext cx="22028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neblina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334000" y="6248400"/>
            <a:ext cx="2744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Hay huracanes</a:t>
            </a:r>
          </a:p>
        </p:txBody>
      </p:sp>
    </p:spTree>
    <p:extLst>
      <p:ext uri="{BB962C8B-B14F-4D97-AF65-F5344CB8AC3E}">
        <p14:creationId xmlns:p14="http://schemas.microsoft.com/office/powerpoint/2010/main" val="34392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Mini-</a:t>
            </a:r>
            <a:r>
              <a:rPr lang="en-US" sz="3600" dirty="0" err="1" smtClean="0">
                <a:solidFill>
                  <a:srgbClr val="FF0000"/>
                </a:solidFill>
              </a:rPr>
              <a:t>Proyecto</a:t>
            </a:r>
            <a:r>
              <a:rPr lang="en-US" sz="3600" dirty="0" smtClean="0">
                <a:solidFill>
                  <a:srgbClr val="FF0000"/>
                </a:solidFill>
              </a:rPr>
              <a:t>: Las </a:t>
            </a:r>
            <a:r>
              <a:rPr lang="en-US" sz="3600" dirty="0" err="1" smtClean="0">
                <a:solidFill>
                  <a:srgbClr val="FF0000"/>
                </a:solidFill>
              </a:rPr>
              <a:t>estaciones</a:t>
            </a:r>
            <a:r>
              <a:rPr lang="en-US" sz="3600" dirty="0" smtClean="0">
                <a:solidFill>
                  <a:srgbClr val="FF0000"/>
                </a:solidFill>
              </a:rPr>
              <a:t> y el </a:t>
            </a:r>
            <a:r>
              <a:rPr lang="en-US" sz="3600" dirty="0" err="1" smtClean="0">
                <a:solidFill>
                  <a:srgbClr val="FF0000"/>
                </a:solidFill>
              </a:rPr>
              <a:t>tiempo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067800" cy="4525963"/>
          </a:xfrm>
        </p:spPr>
        <p:txBody>
          <a:bodyPr/>
          <a:lstStyle/>
          <a:p>
            <a:r>
              <a:rPr lang="en-US" sz="2800" dirty="0" smtClean="0"/>
              <a:t>Create an illustration of your favorite season on an    8 ½ x 11 piece of white paper</a:t>
            </a:r>
          </a:p>
          <a:p>
            <a:r>
              <a:rPr lang="en-US" sz="2800" dirty="0" smtClean="0"/>
              <a:t>On the top, label the SPANISH name of your favorite SEASON </a:t>
            </a:r>
            <a:r>
              <a:rPr lang="en-US" sz="2800" i="1" dirty="0" smtClean="0"/>
              <a:t>(nice, big &amp; colorful)</a:t>
            </a:r>
          </a:p>
          <a:p>
            <a:r>
              <a:rPr lang="en-US" sz="2800" dirty="0" smtClean="0"/>
              <a:t>On the BACK write your name and class.</a:t>
            </a:r>
            <a:endParaRPr lang="en-US" sz="2800" dirty="0"/>
          </a:p>
          <a:p>
            <a:r>
              <a:rPr lang="en-US" sz="2800" dirty="0" smtClean="0"/>
              <a:t>On the bottom, write the following IN SPANISH:</a:t>
            </a:r>
          </a:p>
          <a:p>
            <a:pPr lvl="1"/>
            <a:r>
              <a:rPr lang="en-US" sz="2400" dirty="0" smtClean="0"/>
              <a:t>My favorite season is </a:t>
            </a:r>
            <a:r>
              <a:rPr lang="en-US" sz="2400" u="sng" dirty="0"/>
              <a:t> </a:t>
            </a:r>
            <a:r>
              <a:rPr lang="en-US" sz="2400" i="1" u="sng" dirty="0" smtClean="0"/>
              <a:t>(season) 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The months of </a:t>
            </a:r>
            <a:r>
              <a:rPr lang="en-US" sz="2400" u="sng" dirty="0" smtClean="0"/>
              <a:t> </a:t>
            </a:r>
            <a:r>
              <a:rPr lang="en-US" sz="2400" i="1" u="sng" dirty="0" smtClean="0"/>
              <a:t>(season) </a:t>
            </a:r>
            <a:r>
              <a:rPr lang="en-US" sz="2400" dirty="0"/>
              <a:t> </a:t>
            </a:r>
            <a:r>
              <a:rPr lang="en-US" sz="2400" dirty="0" smtClean="0"/>
              <a:t>are </a:t>
            </a:r>
            <a:r>
              <a:rPr lang="en-US" sz="2400" i="1" u="sng" dirty="0" smtClean="0"/>
              <a:t>(month)</a:t>
            </a:r>
            <a:r>
              <a:rPr lang="en-US" sz="2400" dirty="0" smtClean="0"/>
              <a:t>, </a:t>
            </a:r>
            <a:r>
              <a:rPr lang="en-US" sz="2400" i="1" u="sng" dirty="0" smtClean="0"/>
              <a:t>(month) </a:t>
            </a:r>
            <a:r>
              <a:rPr lang="en-US" sz="2400" dirty="0" smtClean="0"/>
              <a:t>and </a:t>
            </a:r>
            <a:r>
              <a:rPr lang="en-US" sz="2400" i="1" u="sng" dirty="0" smtClean="0"/>
              <a:t>(month)</a:t>
            </a:r>
            <a:r>
              <a:rPr lang="en-US" sz="2400" i="1" dirty="0" smtClean="0"/>
              <a:t>.</a:t>
            </a:r>
          </a:p>
          <a:p>
            <a:pPr lvl="1"/>
            <a:r>
              <a:rPr lang="en-US" sz="2400" dirty="0" smtClean="0"/>
              <a:t>At least 3 types of weather that occur during your season. </a:t>
            </a:r>
            <a:r>
              <a:rPr lang="en-US" sz="2400" i="1" dirty="0" smtClean="0"/>
              <a:t>(In </a:t>
            </a:r>
            <a:r>
              <a:rPr lang="en-US" sz="2400" i="1" u="sng" dirty="0" smtClean="0"/>
              <a:t>(season)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, </a:t>
            </a:r>
            <a:r>
              <a:rPr lang="en-US" sz="2400" i="1" u="sng" dirty="0" smtClean="0"/>
              <a:t>(weather)</a:t>
            </a:r>
            <a:r>
              <a:rPr lang="en-US" sz="2400" i="1" dirty="0" smtClean="0"/>
              <a:t> and </a:t>
            </a:r>
            <a:r>
              <a:rPr lang="en-US" sz="2400" i="1" u="sng" dirty="0" smtClean="0"/>
              <a:t>(weather)</a:t>
            </a:r>
            <a:endParaRPr lang="en-US" sz="2400" dirty="0" smtClean="0"/>
          </a:p>
          <a:p>
            <a:r>
              <a:rPr lang="en-US" sz="2800" dirty="0"/>
              <a:t>This Mini </a:t>
            </a:r>
            <a:r>
              <a:rPr lang="en-US" sz="2800" dirty="0" smtClean="0"/>
              <a:t>Project </a:t>
            </a:r>
            <a:r>
              <a:rPr lang="en-US" sz="2800" dirty="0"/>
              <a:t>is due on </a:t>
            </a:r>
            <a:r>
              <a:rPr lang="en-US" sz="2800" dirty="0" smtClean="0"/>
              <a:t>WEDNESDAY</a:t>
            </a:r>
            <a:r>
              <a:rPr lang="en-US" sz="2800" dirty="0"/>
              <a:t>!!!!!</a:t>
            </a:r>
          </a:p>
          <a:p>
            <a:r>
              <a:rPr lang="en-US" sz="2800" dirty="0"/>
              <a:t>REMEMBER BE CREATIVE TO IMPROVE YOUR </a:t>
            </a:r>
            <a:r>
              <a:rPr lang="en-US" sz="2800" dirty="0" smtClean="0"/>
              <a:t>GRADE!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428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LA PRIMAVERA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8800"/>
            <a:ext cx="9144000" cy="1461654"/>
          </a:xfrm>
        </p:spPr>
        <p:txBody>
          <a:bodyPr/>
          <a:lstStyle/>
          <a:p>
            <a:r>
              <a:rPr lang="es-ES_tradnl" sz="2400" dirty="0" smtClean="0"/>
              <a:t>Mi estación favorita es la primavera. Los meses de la primavera son marzo, abril y mayo.  En la primavera hace buen tiempo, hace fresco y llueve.</a:t>
            </a:r>
            <a:endParaRPr lang="es-ES_tradnl" sz="2400" dirty="0"/>
          </a:p>
        </p:txBody>
      </p:sp>
      <p:pic>
        <p:nvPicPr>
          <p:cNvPr id="11266" name="Picture 2" descr="C:\Users\Faculty\AppData\Local\Microsoft\Windows\Temporary Internet Files\Content.IE5\910IW0PA\MC900445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728216" cy="71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Faculty\AppData\Local\Microsoft\Windows\Temporary Internet Files\Content.IE5\3XA7YHXQ\MC9004374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8415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ttp://2.bp.blogspot.com/-PGFI1ync06w/TZNY7qbgwBI/AAAAAAAAICE/kNvQ48mRfBU/s1600/sophia.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74"/>
            <a:ext cx="9127514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Start working on the MINI-PROJECT due MONDAY</a:t>
            </a:r>
          </a:p>
          <a:p>
            <a:pPr lvl="1"/>
            <a:r>
              <a:rPr lang="en-US" dirty="0" smtClean="0"/>
              <a:t>Read the instructions AND the rubric carefully so you can obtain the highest grade possible.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914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5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5815</TotalTime>
  <Words>301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Clip</vt:lpstr>
      <vt:lpstr>Me llamo ___________ Clase 602 La fecha es el 23 de septiembre del 2016</vt:lpstr>
      <vt:lpstr>Repaso de Vocabulario</vt:lpstr>
      <vt:lpstr>PowerPoint Presentation</vt:lpstr>
      <vt:lpstr>PowerPoint Presentation</vt:lpstr>
      <vt:lpstr>PowerPoint Presentation</vt:lpstr>
      <vt:lpstr>Mini-Proyecto: Las estaciones y el tiempo</vt:lpstr>
      <vt:lpstr>LA PRIMAVERA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602 La fecha es el 17 de septiembre del 2014</dc:title>
  <dc:creator>Helen Zumaeta</dc:creator>
  <cp:lastModifiedBy>Helen Zumaeta</cp:lastModifiedBy>
  <cp:revision>21</cp:revision>
  <cp:lastPrinted>2014-09-18T16:09:22Z</cp:lastPrinted>
  <dcterms:created xsi:type="dcterms:W3CDTF">2014-09-16T19:41:38Z</dcterms:created>
  <dcterms:modified xsi:type="dcterms:W3CDTF">2016-09-23T20:17:37Z</dcterms:modified>
</cp:coreProperties>
</file>